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</p:sldMasterIdLst>
  <p:notesMasterIdLst>
    <p:notesMasterId r:id="rId21"/>
  </p:notesMasterIdLst>
  <p:sldIdLst>
    <p:sldId id="257" r:id="rId2"/>
    <p:sldId id="273" r:id="rId3"/>
    <p:sldId id="297" r:id="rId4"/>
    <p:sldId id="259" r:id="rId5"/>
    <p:sldId id="258" r:id="rId6"/>
    <p:sldId id="298" r:id="rId7"/>
    <p:sldId id="260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261" r:id="rId16"/>
    <p:sldId id="306" r:id="rId17"/>
    <p:sldId id="307" r:id="rId18"/>
    <p:sldId id="262" r:id="rId19"/>
    <p:sldId id="268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AD716E-9D31-409B-A793-BA403A734A93}">
  <a:tblStyle styleId="{57AD716E-9D31-409B-A793-BA403A734A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586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142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601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8305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392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876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3142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271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281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8257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4683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4" r:id="rId4"/>
    <p:sldLayoutId id="2147483655" r:id="rId5"/>
    <p:sldLayoutId id="2147483659" r:id="rId6"/>
    <p:sldLayoutId id="2147483662" r:id="rId7"/>
    <p:sldLayoutId id="2147483663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vaArdelia/TA-PendataanBuku-PB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35;p25">
            <a:extLst>
              <a:ext uri="{FF2B5EF4-FFF2-40B4-BE49-F238E27FC236}">
                <a16:creationId xmlns:a16="http://schemas.microsoft.com/office/drawing/2014/main" id="{DD410219-2C7B-D73F-B415-8B076BCF08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4646" y="392726"/>
            <a:ext cx="6020700" cy="17564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PEMROGRAMAN </a:t>
            </a:r>
            <a:r>
              <a:rPr lang="en" sz="4800" dirty="0">
                <a:solidFill>
                  <a:schemeClr val="accent2"/>
                </a:solidFill>
              </a:rPr>
              <a:t>BERORIENTASI</a:t>
            </a:r>
            <a:r>
              <a:rPr lang="en" sz="4800" dirty="0"/>
              <a:t> OBJEK</a:t>
            </a:r>
            <a:br>
              <a:rPr lang="en" sz="4800" dirty="0"/>
            </a:br>
            <a:r>
              <a:rPr lang="en" sz="1800" dirty="0"/>
              <a:t>Program Pendataan Buku</a:t>
            </a:r>
            <a:endParaRPr sz="4800" dirty="0"/>
          </a:p>
        </p:txBody>
      </p:sp>
      <p:sp>
        <p:nvSpPr>
          <p:cNvPr id="7" name="Google Shape;434;p25">
            <a:extLst>
              <a:ext uri="{FF2B5EF4-FFF2-40B4-BE49-F238E27FC236}">
                <a16:creationId xmlns:a16="http://schemas.microsoft.com/office/drawing/2014/main" id="{A5AE019F-57EC-887F-073A-567477C68F2B}"/>
              </a:ext>
            </a:extLst>
          </p:cNvPr>
          <p:cNvSpPr txBox="1">
            <a:spLocks/>
          </p:cNvSpPr>
          <p:nvPr/>
        </p:nvSpPr>
        <p:spPr>
          <a:xfrm>
            <a:off x="485904" y="2709718"/>
            <a:ext cx="3295500" cy="1226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GB" sz="1600" dirty="0" err="1"/>
              <a:t>Disusun</a:t>
            </a:r>
            <a:r>
              <a:rPr lang="en-GB" sz="1600" dirty="0"/>
              <a:t> Oleh :</a:t>
            </a:r>
          </a:p>
          <a:p>
            <a:pPr marL="0" indent="0">
              <a:buFont typeface="Livvic Light"/>
              <a:buNone/>
            </a:pPr>
            <a:endParaRPr lang="en-GB" sz="1600" dirty="0"/>
          </a:p>
          <a:p>
            <a:pPr marL="0" indent="0">
              <a:buFont typeface="Livvic Light"/>
              <a:buNone/>
            </a:pPr>
            <a:r>
              <a:rPr lang="en-GB" sz="1600" dirty="0"/>
              <a:t>Nama	: Diva Ardelia</a:t>
            </a:r>
          </a:p>
          <a:p>
            <a:pPr marL="0" indent="0">
              <a:buFont typeface="Livvic Light"/>
              <a:buNone/>
            </a:pPr>
            <a:r>
              <a:rPr lang="en-GB" sz="1600" dirty="0" err="1"/>
              <a:t>Nim</a:t>
            </a:r>
            <a:r>
              <a:rPr lang="en-GB" sz="1600" dirty="0"/>
              <a:t>	: 2100018398</a:t>
            </a:r>
          </a:p>
          <a:p>
            <a:pPr marL="0" indent="0">
              <a:buFont typeface="Livvic Light"/>
              <a:buNone/>
            </a:pPr>
            <a:r>
              <a:rPr lang="en-GB" sz="1600" dirty="0" err="1"/>
              <a:t>Kelas</a:t>
            </a:r>
            <a:r>
              <a:rPr lang="en-GB" sz="1600" dirty="0"/>
              <a:t>	: H</a:t>
            </a:r>
          </a:p>
        </p:txBody>
      </p:sp>
      <p:sp>
        <p:nvSpPr>
          <p:cNvPr id="8" name="Google Shape;434;p25">
            <a:extLst>
              <a:ext uri="{FF2B5EF4-FFF2-40B4-BE49-F238E27FC236}">
                <a16:creationId xmlns:a16="http://schemas.microsoft.com/office/drawing/2014/main" id="{91658231-05FA-9A39-7856-55A10874377B}"/>
              </a:ext>
            </a:extLst>
          </p:cNvPr>
          <p:cNvSpPr txBox="1">
            <a:spLocks/>
          </p:cNvSpPr>
          <p:nvPr/>
        </p:nvSpPr>
        <p:spPr>
          <a:xfrm>
            <a:off x="2653333" y="4493569"/>
            <a:ext cx="3677198" cy="51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GB" sz="1600" dirty="0" err="1"/>
              <a:t>Dosen</a:t>
            </a:r>
            <a:r>
              <a:rPr lang="en-GB" sz="1600" dirty="0"/>
              <a:t> </a:t>
            </a:r>
            <a:r>
              <a:rPr lang="en-GB" sz="1600" dirty="0" err="1"/>
              <a:t>Pengampu</a:t>
            </a:r>
            <a:r>
              <a:rPr lang="en-GB" sz="1600" dirty="0"/>
              <a:t> : Ali </a:t>
            </a:r>
            <a:r>
              <a:rPr lang="en-GB" sz="1600" dirty="0" err="1"/>
              <a:t>Tarmuji</a:t>
            </a:r>
            <a:r>
              <a:rPr lang="en-GB" sz="1600" dirty="0"/>
              <a:t> S.T. M.Cs.</a:t>
            </a:r>
          </a:p>
        </p:txBody>
      </p:sp>
      <p:sp>
        <p:nvSpPr>
          <p:cNvPr id="9" name="Google Shape;434;p25">
            <a:extLst>
              <a:ext uri="{FF2B5EF4-FFF2-40B4-BE49-F238E27FC236}">
                <a16:creationId xmlns:a16="http://schemas.microsoft.com/office/drawing/2014/main" id="{DBB9ACD5-04B6-FB1B-6280-694ECE88CE37}"/>
              </a:ext>
            </a:extLst>
          </p:cNvPr>
          <p:cNvSpPr txBox="1">
            <a:spLocks/>
          </p:cNvSpPr>
          <p:nvPr/>
        </p:nvSpPr>
        <p:spPr>
          <a:xfrm>
            <a:off x="210957" y="2131070"/>
            <a:ext cx="5630850" cy="44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None/>
            </a:pPr>
            <a:r>
              <a:rPr lang="en-GB" sz="1400" dirty="0"/>
              <a:t>Link </a:t>
            </a:r>
            <a:r>
              <a:rPr lang="en-GB" sz="1400" dirty="0" err="1"/>
              <a:t>Github</a:t>
            </a:r>
            <a:r>
              <a:rPr lang="en-GB" sz="1400" dirty="0"/>
              <a:t> : </a:t>
            </a:r>
            <a:r>
              <a:rPr lang="en-US" sz="14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https://github.com/DivaArdelia/TA-PendataanBuku-PBO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Font typeface="Livvic Light"/>
              <a:buNone/>
            </a:pPr>
            <a:endParaRPr lang="en-GB" sz="1800" dirty="0"/>
          </a:p>
        </p:txBody>
      </p:sp>
      <p:grpSp>
        <p:nvGrpSpPr>
          <p:cNvPr id="12" name="Google Shape;448;p25">
            <a:extLst>
              <a:ext uri="{FF2B5EF4-FFF2-40B4-BE49-F238E27FC236}">
                <a16:creationId xmlns:a16="http://schemas.microsoft.com/office/drawing/2014/main" id="{88A9299A-FEAB-843B-D380-0870183E17C1}"/>
              </a:ext>
            </a:extLst>
          </p:cNvPr>
          <p:cNvGrpSpPr/>
          <p:nvPr/>
        </p:nvGrpSpPr>
        <p:grpSpPr>
          <a:xfrm>
            <a:off x="5948833" y="479042"/>
            <a:ext cx="199237" cy="2828935"/>
            <a:chOff x="1608717" y="1280046"/>
            <a:chExt cx="199237" cy="2828935"/>
          </a:xfrm>
        </p:grpSpPr>
        <p:sp>
          <p:nvSpPr>
            <p:cNvPr id="13" name="Google Shape;449;p25">
              <a:extLst>
                <a:ext uri="{FF2B5EF4-FFF2-40B4-BE49-F238E27FC236}">
                  <a16:creationId xmlns:a16="http://schemas.microsoft.com/office/drawing/2014/main" id="{95745850-C7EB-A532-61C0-D4309B07AD47}"/>
                </a:ext>
              </a:extLst>
            </p:cNvPr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450;p25">
              <a:extLst>
                <a:ext uri="{FF2B5EF4-FFF2-40B4-BE49-F238E27FC236}">
                  <a16:creationId xmlns:a16="http://schemas.microsoft.com/office/drawing/2014/main" id="{955E0DB5-9FC0-8ED7-407B-F3A35CE20AA8}"/>
                </a:ext>
              </a:extLst>
            </p:cNvPr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1;p25">
              <a:extLst>
                <a:ext uri="{FF2B5EF4-FFF2-40B4-BE49-F238E27FC236}">
                  <a16:creationId xmlns:a16="http://schemas.microsoft.com/office/drawing/2014/main" id="{5FB147F2-CAF8-53AD-88DA-404036DCD07D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445;p25">
            <a:extLst>
              <a:ext uri="{FF2B5EF4-FFF2-40B4-BE49-F238E27FC236}">
                <a16:creationId xmlns:a16="http://schemas.microsoft.com/office/drawing/2014/main" id="{A1EDE471-EDD7-C8B6-0722-27CD088055DD}"/>
              </a:ext>
            </a:extLst>
          </p:cNvPr>
          <p:cNvGrpSpPr/>
          <p:nvPr/>
        </p:nvGrpSpPr>
        <p:grpSpPr>
          <a:xfrm>
            <a:off x="6514272" y="1612732"/>
            <a:ext cx="133252" cy="1952377"/>
            <a:chOff x="6780548" y="337714"/>
            <a:chExt cx="133252" cy="1952377"/>
          </a:xfrm>
        </p:grpSpPr>
        <p:sp>
          <p:nvSpPr>
            <p:cNvPr id="17" name="Google Shape;446;p25">
              <a:extLst>
                <a:ext uri="{FF2B5EF4-FFF2-40B4-BE49-F238E27FC236}">
                  <a16:creationId xmlns:a16="http://schemas.microsoft.com/office/drawing/2014/main" id="{EF5E87A2-BA22-A92A-4DEE-B98552853D7E}"/>
                </a:ext>
              </a:extLst>
            </p:cNvPr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447;p25">
              <a:extLst>
                <a:ext uri="{FF2B5EF4-FFF2-40B4-BE49-F238E27FC236}">
                  <a16:creationId xmlns:a16="http://schemas.microsoft.com/office/drawing/2014/main" id="{44E169CA-D6BE-25E6-01A2-AC3035D08DCC}"/>
                </a:ext>
              </a:extLst>
            </p:cNvPr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457;p25">
            <a:extLst>
              <a:ext uri="{FF2B5EF4-FFF2-40B4-BE49-F238E27FC236}">
                <a16:creationId xmlns:a16="http://schemas.microsoft.com/office/drawing/2014/main" id="{8912BB53-F0F7-219F-59E4-F34C1B795C44}"/>
              </a:ext>
            </a:extLst>
          </p:cNvPr>
          <p:cNvGrpSpPr/>
          <p:nvPr/>
        </p:nvGrpSpPr>
        <p:grpSpPr>
          <a:xfrm>
            <a:off x="8042195" y="1042739"/>
            <a:ext cx="192722" cy="898995"/>
            <a:chOff x="4475150" y="4052605"/>
            <a:chExt cx="199001" cy="867198"/>
          </a:xfrm>
        </p:grpSpPr>
        <p:sp>
          <p:nvSpPr>
            <p:cNvPr id="20" name="Google Shape;458;p25">
              <a:extLst>
                <a:ext uri="{FF2B5EF4-FFF2-40B4-BE49-F238E27FC236}">
                  <a16:creationId xmlns:a16="http://schemas.microsoft.com/office/drawing/2014/main" id="{0A505F07-9AAF-5A16-E6F1-C8A881E48639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459;p25">
              <a:extLst>
                <a:ext uri="{FF2B5EF4-FFF2-40B4-BE49-F238E27FC236}">
                  <a16:creationId xmlns:a16="http://schemas.microsoft.com/office/drawing/2014/main" id="{55B6C760-40A7-12FA-D2CB-97BC665C718B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60;p25">
              <a:extLst>
                <a:ext uri="{FF2B5EF4-FFF2-40B4-BE49-F238E27FC236}">
                  <a16:creationId xmlns:a16="http://schemas.microsoft.com/office/drawing/2014/main" id="{11E4C07B-1BC3-CA7D-A3CF-BD2625118F30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453;p25">
            <a:extLst>
              <a:ext uri="{FF2B5EF4-FFF2-40B4-BE49-F238E27FC236}">
                <a16:creationId xmlns:a16="http://schemas.microsoft.com/office/drawing/2014/main" id="{CA7F9BA0-F959-3032-68D7-D3FEC1E0A4B3}"/>
              </a:ext>
            </a:extLst>
          </p:cNvPr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37;p25">
            <a:extLst>
              <a:ext uri="{FF2B5EF4-FFF2-40B4-BE49-F238E27FC236}">
                <a16:creationId xmlns:a16="http://schemas.microsoft.com/office/drawing/2014/main" id="{690F86F2-0691-720A-D0D5-B7E45C9A373F}"/>
              </a:ext>
            </a:extLst>
          </p:cNvPr>
          <p:cNvSpPr/>
          <p:nvPr/>
        </p:nvSpPr>
        <p:spPr>
          <a:xfrm flipV="1">
            <a:off x="8418568" y="2320097"/>
            <a:ext cx="201185" cy="200419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448;p25">
            <a:extLst>
              <a:ext uri="{FF2B5EF4-FFF2-40B4-BE49-F238E27FC236}">
                <a16:creationId xmlns:a16="http://schemas.microsoft.com/office/drawing/2014/main" id="{6831A53E-E632-A02B-016A-E5E4F51BDB44}"/>
              </a:ext>
            </a:extLst>
          </p:cNvPr>
          <p:cNvGrpSpPr/>
          <p:nvPr/>
        </p:nvGrpSpPr>
        <p:grpSpPr>
          <a:xfrm>
            <a:off x="8784771" y="1106048"/>
            <a:ext cx="199237" cy="2828935"/>
            <a:chOff x="1608717" y="1280046"/>
            <a:chExt cx="199237" cy="2828935"/>
          </a:xfrm>
        </p:grpSpPr>
        <p:sp>
          <p:nvSpPr>
            <p:cNvPr id="26" name="Google Shape;449;p25">
              <a:extLst>
                <a:ext uri="{FF2B5EF4-FFF2-40B4-BE49-F238E27FC236}">
                  <a16:creationId xmlns:a16="http://schemas.microsoft.com/office/drawing/2014/main" id="{043A5721-B565-3452-EC91-61D3B68F82B3}"/>
                </a:ext>
              </a:extLst>
            </p:cNvPr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450;p25">
              <a:extLst>
                <a:ext uri="{FF2B5EF4-FFF2-40B4-BE49-F238E27FC236}">
                  <a16:creationId xmlns:a16="http://schemas.microsoft.com/office/drawing/2014/main" id="{59EB08A6-8FEC-648B-178D-E1FDCDD32341}"/>
                </a:ext>
              </a:extLst>
            </p:cNvPr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1;p25">
              <a:extLst>
                <a:ext uri="{FF2B5EF4-FFF2-40B4-BE49-F238E27FC236}">
                  <a16:creationId xmlns:a16="http://schemas.microsoft.com/office/drawing/2014/main" id="{7A36AC73-B555-B994-639F-274B0E42EA95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442;p25">
            <a:extLst>
              <a:ext uri="{FF2B5EF4-FFF2-40B4-BE49-F238E27FC236}">
                <a16:creationId xmlns:a16="http://schemas.microsoft.com/office/drawing/2014/main" id="{C7028D9D-C53F-2FAC-A186-6A60DAC2E41E}"/>
              </a:ext>
            </a:extLst>
          </p:cNvPr>
          <p:cNvGrpSpPr/>
          <p:nvPr/>
        </p:nvGrpSpPr>
        <p:grpSpPr>
          <a:xfrm>
            <a:off x="5066454" y="-102870"/>
            <a:ext cx="121434" cy="1073147"/>
            <a:chOff x="6232314" y="3696331"/>
            <a:chExt cx="121434" cy="1073147"/>
          </a:xfrm>
        </p:grpSpPr>
        <p:sp>
          <p:nvSpPr>
            <p:cNvPr id="30" name="Google Shape;443;p25">
              <a:extLst>
                <a:ext uri="{FF2B5EF4-FFF2-40B4-BE49-F238E27FC236}">
                  <a16:creationId xmlns:a16="http://schemas.microsoft.com/office/drawing/2014/main" id="{9E36E6F8-4E1F-D752-18F4-27B026758277}"/>
                </a:ext>
              </a:extLst>
            </p:cNvPr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444;p25">
              <a:extLst>
                <a:ext uri="{FF2B5EF4-FFF2-40B4-BE49-F238E27FC236}">
                  <a16:creationId xmlns:a16="http://schemas.microsoft.com/office/drawing/2014/main" id="{FD411497-32DC-85CC-913A-00041D71C767}"/>
                </a:ext>
              </a:extLst>
            </p:cNvPr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442;p25">
            <a:extLst>
              <a:ext uri="{FF2B5EF4-FFF2-40B4-BE49-F238E27FC236}">
                <a16:creationId xmlns:a16="http://schemas.microsoft.com/office/drawing/2014/main" id="{EBBC6BFC-67B7-55B2-BEAE-F82B7E011A49}"/>
              </a:ext>
            </a:extLst>
          </p:cNvPr>
          <p:cNvGrpSpPr/>
          <p:nvPr/>
        </p:nvGrpSpPr>
        <p:grpSpPr>
          <a:xfrm>
            <a:off x="7998484" y="2450457"/>
            <a:ext cx="121434" cy="1073147"/>
            <a:chOff x="6232314" y="3696331"/>
            <a:chExt cx="121434" cy="1073147"/>
          </a:xfrm>
        </p:grpSpPr>
        <p:sp>
          <p:nvSpPr>
            <p:cNvPr id="33" name="Google Shape;443;p25">
              <a:extLst>
                <a:ext uri="{FF2B5EF4-FFF2-40B4-BE49-F238E27FC236}">
                  <a16:creationId xmlns:a16="http://schemas.microsoft.com/office/drawing/2014/main" id="{DE68DE39-0E0C-E492-F943-7540498A170D}"/>
                </a:ext>
              </a:extLst>
            </p:cNvPr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444;p25">
              <a:extLst>
                <a:ext uri="{FF2B5EF4-FFF2-40B4-BE49-F238E27FC236}">
                  <a16:creationId xmlns:a16="http://schemas.microsoft.com/office/drawing/2014/main" id="{DBD8BADA-BAAD-9890-5334-863A3B413867}"/>
                </a:ext>
              </a:extLst>
            </p:cNvPr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290800" y="471644"/>
            <a:ext cx="189614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Pelajaran</a:t>
            </a:r>
          </a:p>
        </p:txBody>
      </p:sp>
      <p:sp>
        <p:nvSpPr>
          <p:cNvPr id="17" name="Google Shape;465;p26">
            <a:extLst>
              <a:ext uri="{FF2B5EF4-FFF2-40B4-BE49-F238E27FC236}">
                <a16:creationId xmlns:a16="http://schemas.microsoft.com/office/drawing/2014/main" id="{45F89583-5940-378E-D503-6D712F51B6A5}"/>
              </a:ext>
            </a:extLst>
          </p:cNvPr>
          <p:cNvSpPr txBox="1">
            <a:spLocks/>
          </p:cNvSpPr>
          <p:nvPr/>
        </p:nvSpPr>
        <p:spPr>
          <a:xfrm>
            <a:off x="900400" y="3640455"/>
            <a:ext cx="301628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Pelajaran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subclass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Di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menerapkan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prinsip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Polymorphism dan override interface.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A42F6F-C47B-CED2-A270-91CFBD387CA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479" y="1051560"/>
            <a:ext cx="4267200" cy="240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0D5D1-D9B5-6570-7CA7-89EFCE29A72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6798" y="1051560"/>
            <a:ext cx="4158826" cy="205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668841-B61E-19F8-13BE-64FF473F24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6797" y="3108960"/>
            <a:ext cx="4158827" cy="12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561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549880" y="544976"/>
            <a:ext cx="189614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</a:t>
            </a:r>
            <a:r>
              <a:rPr lang="en-ID" sz="2000" dirty="0" err="1"/>
              <a:t>Diskon</a:t>
            </a:r>
            <a:endParaRPr lang="en-ID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9C802-0743-713F-09D0-BFC2C72B5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8" y="1237286"/>
            <a:ext cx="5332325" cy="299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53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290800" y="471644"/>
            <a:ext cx="227714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</a:t>
            </a:r>
            <a:r>
              <a:rPr lang="en-ID" sz="2000" dirty="0" err="1"/>
              <a:t>TampilDaftar</a:t>
            </a:r>
            <a:endParaRPr lang="en-ID" sz="2000" dirty="0"/>
          </a:p>
        </p:txBody>
      </p:sp>
      <p:sp>
        <p:nvSpPr>
          <p:cNvPr id="17" name="Google Shape;465;p26">
            <a:extLst>
              <a:ext uri="{FF2B5EF4-FFF2-40B4-BE49-F238E27FC236}">
                <a16:creationId xmlns:a16="http://schemas.microsoft.com/office/drawing/2014/main" id="{45F89583-5940-378E-D503-6D712F51B6A5}"/>
              </a:ext>
            </a:extLst>
          </p:cNvPr>
          <p:cNvSpPr txBox="1">
            <a:spLocks/>
          </p:cNvSpPr>
          <p:nvPr/>
        </p:nvSpPr>
        <p:spPr>
          <a:xfrm>
            <a:off x="900400" y="3640455"/>
            <a:ext cx="301628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TampilDaftar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kelas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implementasi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hubungan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agregasi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6A442F-A79E-B15B-4966-99653D3C9AA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589" y="1118235"/>
            <a:ext cx="4111411" cy="2312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F2FCE3-5201-99B6-E60D-14E0A0EA85D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9704" y="335280"/>
            <a:ext cx="4003496" cy="22519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244D97-A522-4F52-9E06-C517B195B2C4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9704" y="2689860"/>
            <a:ext cx="4003496" cy="225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69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320040" y="180022"/>
            <a:ext cx="227714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48D3E1-6BC6-D076-0645-223218911C7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608647"/>
            <a:ext cx="3916680" cy="2203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57F490-17FE-9917-B245-93D816C5482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811780"/>
            <a:ext cx="3916680" cy="2203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4369BC-6BC6-5069-2550-317D68EE6A7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608646"/>
            <a:ext cx="3916681" cy="22031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99B8E2-4F6D-CC06-AC88-363BFF55F9EE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5620" y="2811779"/>
            <a:ext cx="3923061" cy="220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91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320040" y="180022"/>
            <a:ext cx="227714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Main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7DFEB-806F-83E8-F0B7-E2F1333DC1A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633245"/>
            <a:ext cx="3860800" cy="2171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EB0D41-5C83-F1B3-3ECE-9B78F098981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804945"/>
            <a:ext cx="3860800" cy="217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0BA9F0-92E5-3EF6-4722-F4DB27902A8F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654325"/>
            <a:ext cx="38608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34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LUARAN</a:t>
            </a:r>
            <a:endParaRPr sz="3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0D5BAE0-7779-253B-1329-C866423E65A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2893" y="1188720"/>
            <a:ext cx="3302848" cy="3276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9F31216-5A31-4307-0D32-DCFB5D2042E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6249" y="270510"/>
            <a:ext cx="4328161" cy="2434590"/>
          </a:xfrm>
          <a:prstGeom prst="rect">
            <a:avLst/>
          </a:prstGeom>
        </p:spPr>
      </p:pic>
      <p:sp>
        <p:nvSpPr>
          <p:cNvPr id="24" name="Google Shape;465;p26">
            <a:extLst>
              <a:ext uri="{FF2B5EF4-FFF2-40B4-BE49-F238E27FC236}">
                <a16:creationId xmlns:a16="http://schemas.microsoft.com/office/drawing/2014/main" id="{08538EFC-D6D7-A6D1-2B46-68B9618BFEB3}"/>
              </a:ext>
            </a:extLst>
          </p:cNvPr>
          <p:cNvSpPr txBox="1">
            <a:spLocks/>
          </p:cNvSpPr>
          <p:nvPr/>
        </p:nvSpPr>
        <p:spPr>
          <a:xfrm>
            <a:off x="4261624" y="2846265"/>
            <a:ext cx="449741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Ketika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novel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dibawa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novel yang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identitasnya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tinggal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Jika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6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dibawa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menu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utama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LUARAN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023472-A0C6-0515-8A64-41AF742AEA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5220" y="411675"/>
            <a:ext cx="5232997" cy="25607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10069F-6BE4-8FDC-004F-31D505B3E11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5221" y="2956278"/>
            <a:ext cx="5232998" cy="1645920"/>
          </a:xfrm>
          <a:prstGeom prst="rect">
            <a:avLst/>
          </a:prstGeom>
        </p:spPr>
      </p:pic>
      <p:sp>
        <p:nvSpPr>
          <p:cNvPr id="6" name="Google Shape;465;p26">
            <a:extLst>
              <a:ext uri="{FF2B5EF4-FFF2-40B4-BE49-F238E27FC236}">
                <a16:creationId xmlns:a16="http://schemas.microsoft.com/office/drawing/2014/main" id="{6D70EAF8-A3A0-A1FF-F11A-6B649C569E94}"/>
              </a:ext>
            </a:extLst>
          </p:cNvPr>
          <p:cNvSpPr txBox="1">
            <a:spLocks/>
          </p:cNvSpPr>
          <p:nvPr/>
        </p:nvSpPr>
        <p:spPr>
          <a:xfrm>
            <a:off x="374620" y="1331595"/>
            <a:ext cx="301628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Ketika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dibawa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identitasnya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tinggal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00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LUARAN</a:t>
            </a:r>
            <a:endParaRPr sz="3000" dirty="0"/>
          </a:p>
        </p:txBody>
      </p:sp>
      <p:sp>
        <p:nvSpPr>
          <p:cNvPr id="6" name="Google Shape;465;p26">
            <a:extLst>
              <a:ext uri="{FF2B5EF4-FFF2-40B4-BE49-F238E27FC236}">
                <a16:creationId xmlns:a16="http://schemas.microsoft.com/office/drawing/2014/main" id="{6D70EAF8-A3A0-A1FF-F11A-6B649C569E94}"/>
              </a:ext>
            </a:extLst>
          </p:cNvPr>
          <p:cNvSpPr txBox="1">
            <a:spLocks/>
          </p:cNvSpPr>
          <p:nvPr/>
        </p:nvSpPr>
        <p:spPr>
          <a:xfrm>
            <a:off x="374620" y="1331595"/>
            <a:ext cx="301628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Ketika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Pelajaran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dibawa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identitasnya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tinggal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8EC5FA-F062-D1FF-3D76-A99EBD0D58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55720" y="250258"/>
            <a:ext cx="4784434" cy="2321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265C7B-8016-A9DC-AA6D-B96F3586500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55720" y="2571749"/>
            <a:ext cx="4784433" cy="225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22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</a:t>
            </a:r>
            <a:r>
              <a:rPr lang="en" dirty="0"/>
              <a:t>creenshot Github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BFAEF3-4F71-DF6B-7508-CF5BE7AE9E6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625" y="1073468"/>
            <a:ext cx="4219875" cy="2373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79E77A-9585-AF1E-7135-A91278C24E1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8180" y="2453921"/>
            <a:ext cx="4175760" cy="2348865"/>
          </a:xfrm>
          <a:prstGeom prst="rect">
            <a:avLst/>
          </a:prstGeom>
        </p:spPr>
      </p:pic>
      <p:sp>
        <p:nvSpPr>
          <p:cNvPr id="6" name="Google Shape;465;p26">
            <a:extLst>
              <a:ext uri="{FF2B5EF4-FFF2-40B4-BE49-F238E27FC236}">
                <a16:creationId xmlns:a16="http://schemas.microsoft.com/office/drawing/2014/main" id="{0B3079C3-3543-D53E-D5D0-CAFDC1C9A1B2}"/>
              </a:ext>
            </a:extLst>
          </p:cNvPr>
          <p:cNvSpPr txBox="1">
            <a:spLocks/>
          </p:cNvSpPr>
          <p:nvPr/>
        </p:nvSpPr>
        <p:spPr>
          <a:xfrm>
            <a:off x="4869180" y="1043183"/>
            <a:ext cx="3901440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file-file yang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terupload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Main, Novel, Pelajaran, dan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TampilDaftar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39734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</a:t>
            </a:r>
            <a:r>
              <a:rPr lang="en" dirty="0">
                <a:solidFill>
                  <a:schemeClr val="accent3"/>
                </a:solidFill>
              </a:rPr>
              <a:t>Kasih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38881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MATERI PRESENTASI : </a:t>
            </a:r>
            <a:endParaRPr dirty="0"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6390614" y="1803658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—ALUR KERJA APLIKASI</a:t>
            </a:r>
            <a:endParaRPr dirty="0"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20537" y="1796771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—DESKRIPSI APLIKASI</a:t>
            </a:r>
            <a:endParaRPr dirty="0"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3625939" y="1730441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—FITUR-FITUR APLIKASI</a:t>
            </a:r>
            <a:endParaRPr dirty="0"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355535" y="3020347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—DIAGRAM CLASS</a:t>
            </a:r>
            <a:endParaRPr dirty="0"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6949652" y="3100971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—SS IMPLEMENTASI CODING</a:t>
            </a:r>
            <a:endParaRPr dirty="0"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1715642" y="4186542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—HASIL LUARAN</a:t>
            </a:r>
            <a:endParaRPr dirty="0"/>
          </a:p>
        </p:txBody>
      </p:sp>
      <p:sp>
        <p:nvSpPr>
          <p:cNvPr id="1177" name="Google Shape;1177;p42"/>
          <p:cNvSpPr/>
          <p:nvPr/>
        </p:nvSpPr>
        <p:spPr>
          <a:xfrm>
            <a:off x="1074209" y="256493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401798" y="2386818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631967" y="2488174"/>
            <a:ext cx="415500" cy="427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60473" cy="12235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cxnSpLocks/>
            <a:stCxn id="1178" idx="3"/>
            <a:endCxn id="1182" idx="1"/>
          </p:cNvCxnSpPr>
          <p:nvPr/>
        </p:nvCxnSpPr>
        <p:spPr>
          <a:xfrm flipV="1">
            <a:off x="4817298" y="1370992"/>
            <a:ext cx="2286826" cy="12235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76;p27">
            <a:extLst>
              <a:ext uri="{FF2B5EF4-FFF2-40B4-BE49-F238E27FC236}">
                <a16:creationId xmlns:a16="http://schemas.microsoft.com/office/drawing/2014/main" id="{67F1D008-AC3B-049F-4E3B-6807D782536F}"/>
              </a:ext>
            </a:extLst>
          </p:cNvPr>
          <p:cNvSpPr txBox="1">
            <a:spLocks/>
          </p:cNvSpPr>
          <p:nvPr/>
        </p:nvSpPr>
        <p:spPr>
          <a:xfrm>
            <a:off x="1119187" y="1067224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01</a:t>
            </a:r>
          </a:p>
        </p:txBody>
      </p:sp>
      <p:sp>
        <p:nvSpPr>
          <p:cNvPr id="5" name="Google Shape;476;p27">
            <a:extLst>
              <a:ext uri="{FF2B5EF4-FFF2-40B4-BE49-F238E27FC236}">
                <a16:creationId xmlns:a16="http://schemas.microsoft.com/office/drawing/2014/main" id="{18308332-98C1-2295-3CBB-37BECE88CBCB}"/>
              </a:ext>
            </a:extLst>
          </p:cNvPr>
          <p:cNvSpPr txBox="1">
            <a:spLocks/>
          </p:cNvSpPr>
          <p:nvPr/>
        </p:nvSpPr>
        <p:spPr>
          <a:xfrm>
            <a:off x="3817961" y="1079943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02</a:t>
            </a:r>
          </a:p>
        </p:txBody>
      </p:sp>
      <p:sp>
        <p:nvSpPr>
          <p:cNvPr id="6" name="Google Shape;476;p27">
            <a:extLst>
              <a:ext uri="{FF2B5EF4-FFF2-40B4-BE49-F238E27FC236}">
                <a16:creationId xmlns:a16="http://schemas.microsoft.com/office/drawing/2014/main" id="{8054E8C9-2F01-F1A1-CFDF-5A8D1C432B6A}"/>
              </a:ext>
            </a:extLst>
          </p:cNvPr>
          <p:cNvSpPr txBox="1">
            <a:spLocks/>
          </p:cNvSpPr>
          <p:nvPr/>
        </p:nvSpPr>
        <p:spPr>
          <a:xfrm>
            <a:off x="7655867" y="1083265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  <p:sp>
        <p:nvSpPr>
          <p:cNvPr id="7" name="Google Shape;476;p27">
            <a:extLst>
              <a:ext uri="{FF2B5EF4-FFF2-40B4-BE49-F238E27FC236}">
                <a16:creationId xmlns:a16="http://schemas.microsoft.com/office/drawing/2014/main" id="{A56A4845-080E-2BA9-CBB5-F5F1A7B9A39A}"/>
              </a:ext>
            </a:extLst>
          </p:cNvPr>
          <p:cNvSpPr txBox="1">
            <a:spLocks/>
          </p:cNvSpPr>
          <p:nvPr/>
        </p:nvSpPr>
        <p:spPr>
          <a:xfrm>
            <a:off x="5820040" y="3667868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08</a:t>
            </a:r>
          </a:p>
        </p:txBody>
      </p:sp>
      <p:sp>
        <p:nvSpPr>
          <p:cNvPr id="10" name="Google Shape;476;p27">
            <a:extLst>
              <a:ext uri="{FF2B5EF4-FFF2-40B4-BE49-F238E27FC236}">
                <a16:creationId xmlns:a16="http://schemas.microsoft.com/office/drawing/2014/main" id="{9FA61524-933E-01C1-D3F9-216B2A868B7D}"/>
              </a:ext>
            </a:extLst>
          </p:cNvPr>
          <p:cNvSpPr txBox="1">
            <a:spLocks/>
          </p:cNvSpPr>
          <p:nvPr/>
        </p:nvSpPr>
        <p:spPr>
          <a:xfrm>
            <a:off x="4347437" y="2742885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05</a:t>
            </a:r>
          </a:p>
        </p:txBody>
      </p:sp>
      <p:sp>
        <p:nvSpPr>
          <p:cNvPr id="11" name="Google Shape;476;p27">
            <a:extLst>
              <a:ext uri="{FF2B5EF4-FFF2-40B4-BE49-F238E27FC236}">
                <a16:creationId xmlns:a16="http://schemas.microsoft.com/office/drawing/2014/main" id="{4B349777-7A08-6994-B3E6-B1E6F7FCC5BE}"/>
              </a:ext>
            </a:extLst>
          </p:cNvPr>
          <p:cNvSpPr txBox="1">
            <a:spLocks/>
          </p:cNvSpPr>
          <p:nvPr/>
        </p:nvSpPr>
        <p:spPr>
          <a:xfrm>
            <a:off x="8056613" y="2413079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06</a:t>
            </a:r>
          </a:p>
        </p:txBody>
      </p:sp>
      <p:grpSp>
        <p:nvGrpSpPr>
          <p:cNvPr id="16" name="Google Shape;490;p27">
            <a:extLst>
              <a:ext uri="{FF2B5EF4-FFF2-40B4-BE49-F238E27FC236}">
                <a16:creationId xmlns:a16="http://schemas.microsoft.com/office/drawing/2014/main" id="{D7D47060-C435-D97D-D30B-D1D3F0F18D21}"/>
              </a:ext>
            </a:extLst>
          </p:cNvPr>
          <p:cNvGrpSpPr/>
          <p:nvPr/>
        </p:nvGrpSpPr>
        <p:grpSpPr>
          <a:xfrm>
            <a:off x="1677918" y="1237557"/>
            <a:ext cx="308417" cy="284730"/>
            <a:chOff x="3095745" y="3805393"/>
            <a:chExt cx="352840" cy="354717"/>
          </a:xfrm>
        </p:grpSpPr>
        <p:sp>
          <p:nvSpPr>
            <p:cNvPr id="17" name="Google Shape;491;p27">
              <a:extLst>
                <a:ext uri="{FF2B5EF4-FFF2-40B4-BE49-F238E27FC236}">
                  <a16:creationId xmlns:a16="http://schemas.microsoft.com/office/drawing/2014/main" id="{5D6C274D-721C-691F-92A9-6BB18B96296B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92;p27">
              <a:extLst>
                <a:ext uri="{FF2B5EF4-FFF2-40B4-BE49-F238E27FC236}">
                  <a16:creationId xmlns:a16="http://schemas.microsoft.com/office/drawing/2014/main" id="{3E48B6E7-783E-1364-451F-16E0B5529D0E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3;p27">
              <a:extLst>
                <a:ext uri="{FF2B5EF4-FFF2-40B4-BE49-F238E27FC236}">
                  <a16:creationId xmlns:a16="http://schemas.microsoft.com/office/drawing/2014/main" id="{013FDD33-21E0-F73D-9512-191758BA5251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4;p27">
              <a:extLst>
                <a:ext uri="{FF2B5EF4-FFF2-40B4-BE49-F238E27FC236}">
                  <a16:creationId xmlns:a16="http://schemas.microsoft.com/office/drawing/2014/main" id="{328B6CFD-0B7B-8251-3872-FFBF16468577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95;p27">
              <a:extLst>
                <a:ext uri="{FF2B5EF4-FFF2-40B4-BE49-F238E27FC236}">
                  <a16:creationId xmlns:a16="http://schemas.microsoft.com/office/drawing/2014/main" id="{D66F6B04-0359-3546-D20B-2D2FA5810D3E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96;p27">
              <a:extLst>
                <a:ext uri="{FF2B5EF4-FFF2-40B4-BE49-F238E27FC236}">
                  <a16:creationId xmlns:a16="http://schemas.microsoft.com/office/drawing/2014/main" id="{C34A1811-B776-94EE-1695-901AEB7A1B51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490;p27">
            <a:extLst>
              <a:ext uri="{FF2B5EF4-FFF2-40B4-BE49-F238E27FC236}">
                <a16:creationId xmlns:a16="http://schemas.microsoft.com/office/drawing/2014/main" id="{7B8B1187-D8D2-B25C-74B5-B4B97F6A5751}"/>
              </a:ext>
            </a:extLst>
          </p:cNvPr>
          <p:cNvGrpSpPr/>
          <p:nvPr/>
        </p:nvGrpSpPr>
        <p:grpSpPr>
          <a:xfrm>
            <a:off x="4408506" y="1223117"/>
            <a:ext cx="308417" cy="284730"/>
            <a:chOff x="3095745" y="3805393"/>
            <a:chExt cx="352840" cy="354717"/>
          </a:xfrm>
        </p:grpSpPr>
        <p:sp>
          <p:nvSpPr>
            <p:cNvPr id="24" name="Google Shape;491;p27">
              <a:extLst>
                <a:ext uri="{FF2B5EF4-FFF2-40B4-BE49-F238E27FC236}">
                  <a16:creationId xmlns:a16="http://schemas.microsoft.com/office/drawing/2014/main" id="{C8F15BD1-165E-BF46-9353-A594B9000C21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92;p27">
              <a:extLst>
                <a:ext uri="{FF2B5EF4-FFF2-40B4-BE49-F238E27FC236}">
                  <a16:creationId xmlns:a16="http://schemas.microsoft.com/office/drawing/2014/main" id="{F88CD790-B2D9-369B-8920-070CC7A6E5A2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93;p27">
              <a:extLst>
                <a:ext uri="{FF2B5EF4-FFF2-40B4-BE49-F238E27FC236}">
                  <a16:creationId xmlns:a16="http://schemas.microsoft.com/office/drawing/2014/main" id="{4B8FF904-F0A4-0D33-4C5E-217599173F75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94;p27">
              <a:extLst>
                <a:ext uri="{FF2B5EF4-FFF2-40B4-BE49-F238E27FC236}">
                  <a16:creationId xmlns:a16="http://schemas.microsoft.com/office/drawing/2014/main" id="{7329F252-89C0-F73C-DC04-9268090EF479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95;p27">
              <a:extLst>
                <a:ext uri="{FF2B5EF4-FFF2-40B4-BE49-F238E27FC236}">
                  <a16:creationId xmlns:a16="http://schemas.microsoft.com/office/drawing/2014/main" id="{522C8DCC-474D-1147-A436-41C33BF91A7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96;p27">
              <a:extLst>
                <a:ext uri="{FF2B5EF4-FFF2-40B4-BE49-F238E27FC236}">
                  <a16:creationId xmlns:a16="http://schemas.microsoft.com/office/drawing/2014/main" id="{F29A2CC9-DB86-FF48-6EF9-61012601CCED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490;p27">
            <a:extLst>
              <a:ext uri="{FF2B5EF4-FFF2-40B4-BE49-F238E27FC236}">
                <a16:creationId xmlns:a16="http://schemas.microsoft.com/office/drawing/2014/main" id="{F709D580-6016-24E7-E9ED-67F4DBDAC99B}"/>
              </a:ext>
            </a:extLst>
          </p:cNvPr>
          <p:cNvGrpSpPr/>
          <p:nvPr/>
        </p:nvGrpSpPr>
        <p:grpSpPr>
          <a:xfrm>
            <a:off x="7157665" y="1237557"/>
            <a:ext cx="308417" cy="284730"/>
            <a:chOff x="3095745" y="3805393"/>
            <a:chExt cx="352840" cy="354717"/>
          </a:xfrm>
        </p:grpSpPr>
        <p:sp>
          <p:nvSpPr>
            <p:cNvPr id="32" name="Google Shape;491;p27">
              <a:extLst>
                <a:ext uri="{FF2B5EF4-FFF2-40B4-BE49-F238E27FC236}">
                  <a16:creationId xmlns:a16="http://schemas.microsoft.com/office/drawing/2014/main" id="{245FA0C3-38CE-F0EC-68A8-432AE278D9D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92;p27">
              <a:extLst>
                <a:ext uri="{FF2B5EF4-FFF2-40B4-BE49-F238E27FC236}">
                  <a16:creationId xmlns:a16="http://schemas.microsoft.com/office/drawing/2014/main" id="{3910505C-B044-1EA0-2C4C-413798965E1C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93;p27">
              <a:extLst>
                <a:ext uri="{FF2B5EF4-FFF2-40B4-BE49-F238E27FC236}">
                  <a16:creationId xmlns:a16="http://schemas.microsoft.com/office/drawing/2014/main" id="{E5D8F147-2DED-99F3-E9B7-764DAAE6C1C9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94;p27">
              <a:extLst>
                <a:ext uri="{FF2B5EF4-FFF2-40B4-BE49-F238E27FC236}">
                  <a16:creationId xmlns:a16="http://schemas.microsoft.com/office/drawing/2014/main" id="{B0BA1945-54AD-50BC-6FF1-C43935644F4D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95;p27">
              <a:extLst>
                <a:ext uri="{FF2B5EF4-FFF2-40B4-BE49-F238E27FC236}">
                  <a16:creationId xmlns:a16="http://schemas.microsoft.com/office/drawing/2014/main" id="{0AFEF529-A5C4-6402-E3EE-E392C7017B34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96;p27">
              <a:extLst>
                <a:ext uri="{FF2B5EF4-FFF2-40B4-BE49-F238E27FC236}">
                  <a16:creationId xmlns:a16="http://schemas.microsoft.com/office/drawing/2014/main" id="{5376742A-66AD-E52E-FE58-1A1429A5F53D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490;p27">
            <a:extLst>
              <a:ext uri="{FF2B5EF4-FFF2-40B4-BE49-F238E27FC236}">
                <a16:creationId xmlns:a16="http://schemas.microsoft.com/office/drawing/2014/main" id="{818C7710-CD7B-6825-F132-508DF59FFDE8}"/>
              </a:ext>
            </a:extLst>
          </p:cNvPr>
          <p:cNvGrpSpPr/>
          <p:nvPr/>
        </p:nvGrpSpPr>
        <p:grpSpPr>
          <a:xfrm>
            <a:off x="1129693" y="2634702"/>
            <a:ext cx="308417" cy="284730"/>
            <a:chOff x="3095745" y="3805393"/>
            <a:chExt cx="352840" cy="354717"/>
          </a:xfrm>
        </p:grpSpPr>
        <p:sp>
          <p:nvSpPr>
            <p:cNvPr id="39" name="Google Shape;491;p27">
              <a:extLst>
                <a:ext uri="{FF2B5EF4-FFF2-40B4-BE49-F238E27FC236}">
                  <a16:creationId xmlns:a16="http://schemas.microsoft.com/office/drawing/2014/main" id="{6EB2AB29-CFDB-7861-9012-698F49A14F0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92;p27">
              <a:extLst>
                <a:ext uri="{FF2B5EF4-FFF2-40B4-BE49-F238E27FC236}">
                  <a16:creationId xmlns:a16="http://schemas.microsoft.com/office/drawing/2014/main" id="{347F4331-6892-B13D-B154-6CBE04757C94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93;p27">
              <a:extLst>
                <a:ext uri="{FF2B5EF4-FFF2-40B4-BE49-F238E27FC236}">
                  <a16:creationId xmlns:a16="http://schemas.microsoft.com/office/drawing/2014/main" id="{EE1856D2-480F-30C2-8AA2-F24830B9F664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94;p27">
              <a:extLst>
                <a:ext uri="{FF2B5EF4-FFF2-40B4-BE49-F238E27FC236}">
                  <a16:creationId xmlns:a16="http://schemas.microsoft.com/office/drawing/2014/main" id="{176484B9-C40E-1E7F-C5A8-1DDF4CAB90C7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95;p27">
              <a:extLst>
                <a:ext uri="{FF2B5EF4-FFF2-40B4-BE49-F238E27FC236}">
                  <a16:creationId xmlns:a16="http://schemas.microsoft.com/office/drawing/2014/main" id="{ED6D1F1B-F192-2A7B-E4A0-BA5E1434E1FE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96;p27">
              <a:extLst>
                <a:ext uri="{FF2B5EF4-FFF2-40B4-BE49-F238E27FC236}">
                  <a16:creationId xmlns:a16="http://schemas.microsoft.com/office/drawing/2014/main" id="{2C40E6BB-D7BF-E811-3D64-36FD290C994C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90;p27">
            <a:extLst>
              <a:ext uri="{FF2B5EF4-FFF2-40B4-BE49-F238E27FC236}">
                <a16:creationId xmlns:a16="http://schemas.microsoft.com/office/drawing/2014/main" id="{0145EA67-D5A6-BC11-B4A6-21253060ADEF}"/>
              </a:ext>
            </a:extLst>
          </p:cNvPr>
          <p:cNvGrpSpPr/>
          <p:nvPr/>
        </p:nvGrpSpPr>
        <p:grpSpPr>
          <a:xfrm>
            <a:off x="4458438" y="2475003"/>
            <a:ext cx="308417" cy="284730"/>
            <a:chOff x="3095745" y="3805393"/>
            <a:chExt cx="352840" cy="354717"/>
          </a:xfrm>
        </p:grpSpPr>
        <p:sp>
          <p:nvSpPr>
            <p:cNvPr id="46" name="Google Shape;491;p27">
              <a:extLst>
                <a:ext uri="{FF2B5EF4-FFF2-40B4-BE49-F238E27FC236}">
                  <a16:creationId xmlns:a16="http://schemas.microsoft.com/office/drawing/2014/main" id="{635E21BD-3664-057F-2775-92C9D289C426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92;p27">
              <a:extLst>
                <a:ext uri="{FF2B5EF4-FFF2-40B4-BE49-F238E27FC236}">
                  <a16:creationId xmlns:a16="http://schemas.microsoft.com/office/drawing/2014/main" id="{0DD709A1-E7B9-A8BC-0883-D94B5E2918CE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93;p27">
              <a:extLst>
                <a:ext uri="{FF2B5EF4-FFF2-40B4-BE49-F238E27FC236}">
                  <a16:creationId xmlns:a16="http://schemas.microsoft.com/office/drawing/2014/main" id="{B05B23FD-C127-0A52-6005-8C754657D3FF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4;p27">
              <a:extLst>
                <a:ext uri="{FF2B5EF4-FFF2-40B4-BE49-F238E27FC236}">
                  <a16:creationId xmlns:a16="http://schemas.microsoft.com/office/drawing/2014/main" id="{32A7854E-70DF-80B8-86CE-4A9C8986012D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95;p27">
              <a:extLst>
                <a:ext uri="{FF2B5EF4-FFF2-40B4-BE49-F238E27FC236}">
                  <a16:creationId xmlns:a16="http://schemas.microsoft.com/office/drawing/2014/main" id="{5FA5C74B-97FA-9265-F835-4A092F1A65A5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96;p27">
              <a:extLst>
                <a:ext uri="{FF2B5EF4-FFF2-40B4-BE49-F238E27FC236}">
                  <a16:creationId xmlns:a16="http://schemas.microsoft.com/office/drawing/2014/main" id="{0D2DBAE4-2DD9-B734-665C-EA35F6912D6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490;p27">
            <a:extLst>
              <a:ext uri="{FF2B5EF4-FFF2-40B4-BE49-F238E27FC236}">
                <a16:creationId xmlns:a16="http://schemas.microsoft.com/office/drawing/2014/main" id="{18FE746D-0952-C9FB-D8EA-8D0B5368A2E8}"/>
              </a:ext>
            </a:extLst>
          </p:cNvPr>
          <p:cNvGrpSpPr/>
          <p:nvPr/>
        </p:nvGrpSpPr>
        <p:grpSpPr>
          <a:xfrm>
            <a:off x="7688577" y="2595060"/>
            <a:ext cx="308417" cy="258987"/>
            <a:chOff x="3095745" y="3805393"/>
            <a:chExt cx="352840" cy="354717"/>
          </a:xfrm>
        </p:grpSpPr>
        <p:sp>
          <p:nvSpPr>
            <p:cNvPr id="53" name="Google Shape;491;p27">
              <a:extLst>
                <a:ext uri="{FF2B5EF4-FFF2-40B4-BE49-F238E27FC236}">
                  <a16:creationId xmlns:a16="http://schemas.microsoft.com/office/drawing/2014/main" id="{19CA31F6-3792-A8B2-5D8D-81564CF47483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92;p27">
              <a:extLst>
                <a:ext uri="{FF2B5EF4-FFF2-40B4-BE49-F238E27FC236}">
                  <a16:creationId xmlns:a16="http://schemas.microsoft.com/office/drawing/2014/main" id="{3B981CD8-18A5-1DDC-40F3-44D1F34B4098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93;p27">
              <a:extLst>
                <a:ext uri="{FF2B5EF4-FFF2-40B4-BE49-F238E27FC236}">
                  <a16:creationId xmlns:a16="http://schemas.microsoft.com/office/drawing/2014/main" id="{E734FAF9-FD77-07E2-90E5-06452048D76A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94;p27">
              <a:extLst>
                <a:ext uri="{FF2B5EF4-FFF2-40B4-BE49-F238E27FC236}">
                  <a16:creationId xmlns:a16="http://schemas.microsoft.com/office/drawing/2014/main" id="{EB41A382-7D4F-1739-096B-A530CD1B24F1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95;p27">
              <a:extLst>
                <a:ext uri="{FF2B5EF4-FFF2-40B4-BE49-F238E27FC236}">
                  <a16:creationId xmlns:a16="http://schemas.microsoft.com/office/drawing/2014/main" id="{D0067268-0404-6240-D206-108259B139C3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96;p27">
              <a:extLst>
                <a:ext uri="{FF2B5EF4-FFF2-40B4-BE49-F238E27FC236}">
                  <a16:creationId xmlns:a16="http://schemas.microsoft.com/office/drawing/2014/main" id="{DAB36833-1742-ED8A-E933-0C5775452A48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7" name="Google Shape;1173;p42">
            <a:extLst>
              <a:ext uri="{FF2B5EF4-FFF2-40B4-BE49-F238E27FC236}">
                <a16:creationId xmlns:a16="http://schemas.microsoft.com/office/drawing/2014/main" id="{8CF71993-9DB3-C694-7362-5AE4B1CA5279}"/>
              </a:ext>
            </a:extLst>
          </p:cNvPr>
          <p:cNvSpPr txBox="1">
            <a:spLocks/>
          </p:cNvSpPr>
          <p:nvPr/>
        </p:nvSpPr>
        <p:spPr>
          <a:xfrm>
            <a:off x="3615582" y="3401793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ID" dirty="0"/>
              <a:t>—RANCANGAN ANTARMUKA</a:t>
            </a:r>
          </a:p>
        </p:txBody>
      </p:sp>
      <p:sp>
        <p:nvSpPr>
          <p:cNvPr id="1158" name="Google Shape;1177;p42">
            <a:extLst>
              <a:ext uri="{FF2B5EF4-FFF2-40B4-BE49-F238E27FC236}">
                <a16:creationId xmlns:a16="http://schemas.microsoft.com/office/drawing/2014/main" id="{6E2BC542-F192-BD1C-3F55-B425CAFFF4DB}"/>
              </a:ext>
            </a:extLst>
          </p:cNvPr>
          <p:cNvSpPr/>
          <p:nvPr/>
        </p:nvSpPr>
        <p:spPr>
          <a:xfrm>
            <a:off x="2494469" y="3722373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490;p27">
            <a:extLst>
              <a:ext uri="{FF2B5EF4-FFF2-40B4-BE49-F238E27FC236}">
                <a16:creationId xmlns:a16="http://schemas.microsoft.com/office/drawing/2014/main" id="{755293EF-BF4A-3B61-664F-351FE92D8033}"/>
              </a:ext>
            </a:extLst>
          </p:cNvPr>
          <p:cNvGrpSpPr/>
          <p:nvPr/>
        </p:nvGrpSpPr>
        <p:grpSpPr>
          <a:xfrm>
            <a:off x="2547628" y="3787758"/>
            <a:ext cx="308417" cy="284730"/>
            <a:chOff x="3095745" y="3805393"/>
            <a:chExt cx="352840" cy="354717"/>
          </a:xfrm>
        </p:grpSpPr>
        <p:sp>
          <p:nvSpPr>
            <p:cNvPr id="1160" name="Google Shape;491;p27">
              <a:extLst>
                <a:ext uri="{FF2B5EF4-FFF2-40B4-BE49-F238E27FC236}">
                  <a16:creationId xmlns:a16="http://schemas.microsoft.com/office/drawing/2014/main" id="{91FA5CD5-44AA-CF9B-D8E3-73685F8E194E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492;p27">
              <a:extLst>
                <a:ext uri="{FF2B5EF4-FFF2-40B4-BE49-F238E27FC236}">
                  <a16:creationId xmlns:a16="http://schemas.microsoft.com/office/drawing/2014/main" id="{253DFE65-821F-FB66-F6F0-3369C78FC98B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493;p27">
              <a:extLst>
                <a:ext uri="{FF2B5EF4-FFF2-40B4-BE49-F238E27FC236}">
                  <a16:creationId xmlns:a16="http://schemas.microsoft.com/office/drawing/2014/main" id="{1DF79A31-FE00-7E44-A002-B5E5894B6590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494;p27">
              <a:extLst>
                <a:ext uri="{FF2B5EF4-FFF2-40B4-BE49-F238E27FC236}">
                  <a16:creationId xmlns:a16="http://schemas.microsoft.com/office/drawing/2014/main" id="{8A33AA41-3064-741D-DDCD-928D128B52B6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495;p27">
              <a:extLst>
                <a:ext uri="{FF2B5EF4-FFF2-40B4-BE49-F238E27FC236}">
                  <a16:creationId xmlns:a16="http://schemas.microsoft.com/office/drawing/2014/main" id="{03C928AA-48C2-6587-A56E-AB691442CB02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496;p27">
              <a:extLst>
                <a:ext uri="{FF2B5EF4-FFF2-40B4-BE49-F238E27FC236}">
                  <a16:creationId xmlns:a16="http://schemas.microsoft.com/office/drawing/2014/main" id="{65BA7607-295C-0C42-81DA-C4E04842F7DC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" name="Google Shape;1178;p42">
            <a:extLst>
              <a:ext uri="{FF2B5EF4-FFF2-40B4-BE49-F238E27FC236}">
                <a16:creationId xmlns:a16="http://schemas.microsoft.com/office/drawing/2014/main" id="{E7A456A3-1631-45F4-D7A9-04773CD663E7}"/>
              </a:ext>
            </a:extLst>
          </p:cNvPr>
          <p:cNvSpPr/>
          <p:nvPr/>
        </p:nvSpPr>
        <p:spPr>
          <a:xfrm>
            <a:off x="6353951" y="3749018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490;p27">
            <a:extLst>
              <a:ext uri="{FF2B5EF4-FFF2-40B4-BE49-F238E27FC236}">
                <a16:creationId xmlns:a16="http://schemas.microsoft.com/office/drawing/2014/main" id="{0336CDD5-181D-240A-2543-390FB8574A90}"/>
              </a:ext>
            </a:extLst>
          </p:cNvPr>
          <p:cNvGrpSpPr/>
          <p:nvPr/>
        </p:nvGrpSpPr>
        <p:grpSpPr>
          <a:xfrm>
            <a:off x="6407492" y="3814403"/>
            <a:ext cx="308417" cy="284730"/>
            <a:chOff x="3095745" y="3805393"/>
            <a:chExt cx="352840" cy="354717"/>
          </a:xfrm>
        </p:grpSpPr>
        <p:sp>
          <p:nvSpPr>
            <p:cNvPr id="1242" name="Google Shape;491;p27">
              <a:extLst>
                <a:ext uri="{FF2B5EF4-FFF2-40B4-BE49-F238E27FC236}">
                  <a16:creationId xmlns:a16="http://schemas.microsoft.com/office/drawing/2014/main" id="{3BDDB8D1-921D-CD54-1398-D5E09D80A1E5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492;p27">
              <a:extLst>
                <a:ext uri="{FF2B5EF4-FFF2-40B4-BE49-F238E27FC236}">
                  <a16:creationId xmlns:a16="http://schemas.microsoft.com/office/drawing/2014/main" id="{C88E148A-389F-026F-D06E-D1EEA564C8C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493;p27">
              <a:extLst>
                <a:ext uri="{FF2B5EF4-FFF2-40B4-BE49-F238E27FC236}">
                  <a16:creationId xmlns:a16="http://schemas.microsoft.com/office/drawing/2014/main" id="{27AA082B-0D26-D236-ACF1-5FDE4A35E899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494;p27">
              <a:extLst>
                <a:ext uri="{FF2B5EF4-FFF2-40B4-BE49-F238E27FC236}">
                  <a16:creationId xmlns:a16="http://schemas.microsoft.com/office/drawing/2014/main" id="{1BC07672-20D3-38D1-076B-8B6D6D4D363D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495;p27">
              <a:extLst>
                <a:ext uri="{FF2B5EF4-FFF2-40B4-BE49-F238E27FC236}">
                  <a16:creationId xmlns:a16="http://schemas.microsoft.com/office/drawing/2014/main" id="{F33CC44D-0287-9886-CF98-DA70E9287F95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496;p27">
              <a:extLst>
                <a:ext uri="{FF2B5EF4-FFF2-40B4-BE49-F238E27FC236}">
                  <a16:creationId xmlns:a16="http://schemas.microsoft.com/office/drawing/2014/main" id="{0CC0073A-8B74-EA8D-90E9-7FA6961FEFD6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8" name="Google Shape;476;p27">
            <a:extLst>
              <a:ext uri="{FF2B5EF4-FFF2-40B4-BE49-F238E27FC236}">
                <a16:creationId xmlns:a16="http://schemas.microsoft.com/office/drawing/2014/main" id="{F00FEA11-3467-731F-D40E-DA3FC6C1CC27}"/>
              </a:ext>
            </a:extLst>
          </p:cNvPr>
          <p:cNvSpPr txBox="1">
            <a:spLocks/>
          </p:cNvSpPr>
          <p:nvPr/>
        </p:nvSpPr>
        <p:spPr>
          <a:xfrm>
            <a:off x="536388" y="2480260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04</a:t>
            </a:r>
          </a:p>
        </p:txBody>
      </p:sp>
      <p:sp>
        <p:nvSpPr>
          <p:cNvPr id="1249" name="Google Shape;476;p27">
            <a:extLst>
              <a:ext uri="{FF2B5EF4-FFF2-40B4-BE49-F238E27FC236}">
                <a16:creationId xmlns:a16="http://schemas.microsoft.com/office/drawing/2014/main" id="{E10C30BD-FF02-837E-AC41-9E6CBB543978}"/>
              </a:ext>
            </a:extLst>
          </p:cNvPr>
          <p:cNvSpPr txBox="1">
            <a:spLocks/>
          </p:cNvSpPr>
          <p:nvPr/>
        </p:nvSpPr>
        <p:spPr>
          <a:xfrm>
            <a:off x="1950901" y="3684693"/>
            <a:ext cx="5669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07</a:t>
            </a:r>
          </a:p>
        </p:txBody>
      </p:sp>
      <p:sp>
        <p:nvSpPr>
          <p:cNvPr id="1250" name="Google Shape;1175;p42">
            <a:extLst>
              <a:ext uri="{FF2B5EF4-FFF2-40B4-BE49-F238E27FC236}">
                <a16:creationId xmlns:a16="http://schemas.microsoft.com/office/drawing/2014/main" id="{4AAA0E83-FE4B-205D-D3E2-65A9C3016E9A}"/>
              </a:ext>
            </a:extLst>
          </p:cNvPr>
          <p:cNvSpPr txBox="1">
            <a:spLocks/>
          </p:cNvSpPr>
          <p:nvPr/>
        </p:nvSpPr>
        <p:spPr>
          <a:xfrm>
            <a:off x="5631005" y="4186542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ID" dirty="0"/>
              <a:t>—SS GITHUB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474045" y="974235"/>
            <a:ext cx="7866900" cy="1692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Toko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mengelola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pendataan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spesifikasi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diantaranya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novel,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Selain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juga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menyediakan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harga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pasaran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diberikan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saja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terbaru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terbaik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berapa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harganya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sebelum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akhirnya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toko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A.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474045" y="39643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DESKRIPSI APLIKASI</a:t>
            </a:r>
            <a:endParaRPr dirty="0"/>
          </a:p>
        </p:txBody>
      </p:sp>
      <p:sp>
        <p:nvSpPr>
          <p:cNvPr id="2" name="Google Shape;466;p26">
            <a:extLst>
              <a:ext uri="{FF2B5EF4-FFF2-40B4-BE49-F238E27FC236}">
                <a16:creationId xmlns:a16="http://schemas.microsoft.com/office/drawing/2014/main" id="{4C04E6BF-6E77-CBA8-D8B4-DE8F99CBCEAF}"/>
              </a:ext>
            </a:extLst>
          </p:cNvPr>
          <p:cNvSpPr txBox="1">
            <a:spLocks/>
          </p:cNvSpPr>
          <p:nvPr/>
        </p:nvSpPr>
        <p:spPr>
          <a:xfrm>
            <a:off x="474045" y="2955900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ID" dirty="0"/>
              <a:t>FITUR-FITUR APLIKASI</a:t>
            </a:r>
          </a:p>
        </p:txBody>
      </p:sp>
      <p:sp>
        <p:nvSpPr>
          <p:cNvPr id="3" name="Google Shape;465;p26">
            <a:extLst>
              <a:ext uri="{FF2B5EF4-FFF2-40B4-BE49-F238E27FC236}">
                <a16:creationId xmlns:a16="http://schemas.microsoft.com/office/drawing/2014/main" id="{F91EF9F7-48B8-CA59-9D0A-6E1C15AAEAAB}"/>
              </a:ext>
            </a:extLst>
          </p:cNvPr>
          <p:cNvSpPr txBox="1">
            <a:spLocks/>
          </p:cNvSpPr>
          <p:nvPr/>
        </p:nvSpPr>
        <p:spPr>
          <a:xfrm>
            <a:off x="474045" y="3610950"/>
            <a:ext cx="7866900" cy="169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Input data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secara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statis.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Pemilihan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menu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Pemilihan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identitas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990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-249560" y="774219"/>
            <a:ext cx="6114745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>
              <a:lnSpc>
                <a:spcPct val="15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Data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diinputkan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oleh admin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secara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statis.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rogram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proses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penyimpanan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program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data-data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mengakses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indent="0">
              <a:lnSpc>
                <a:spcPct val="150000"/>
              </a:lnSpc>
              <a:buNone/>
            </a:pPr>
            <a:endParaRPr lang="en-ID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diberikan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novel,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engguna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diminta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salah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menu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Setelah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dibawa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daftar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detail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spesifikasi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cukup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kemudian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program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dipilih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disajikan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berupa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judul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author, publisher,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dll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13356" y="311653"/>
            <a:ext cx="359382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ALUR KERJA APLIKASI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5957323" y="1019653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6927908" y="1431722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1198420" y="320870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 CLASS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388620" y="277790"/>
            <a:ext cx="680316" cy="6639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449652" y="320870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2A2E6D4-3DFE-3AF1-1167-0041E1F95C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62100" y="941764"/>
            <a:ext cx="3093061" cy="226563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8C54584-9829-9078-3A9A-1ADBBD90477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18186" y="556428"/>
            <a:ext cx="3476162" cy="3904201"/>
          </a:xfrm>
          <a:prstGeom prst="rect">
            <a:avLst/>
          </a:prstGeom>
        </p:spPr>
      </p:pic>
      <p:sp>
        <p:nvSpPr>
          <p:cNvPr id="34" name="Google Shape;465;p26">
            <a:extLst>
              <a:ext uri="{FF2B5EF4-FFF2-40B4-BE49-F238E27FC236}">
                <a16:creationId xmlns:a16="http://schemas.microsoft.com/office/drawing/2014/main" id="{15359B82-0658-5CCF-3091-91B06128DE46}"/>
              </a:ext>
            </a:extLst>
          </p:cNvPr>
          <p:cNvSpPr txBox="1">
            <a:spLocks/>
          </p:cNvSpPr>
          <p:nvPr/>
        </p:nvSpPr>
        <p:spPr>
          <a:xfrm>
            <a:off x="706878" y="3355353"/>
            <a:ext cx="4448475" cy="169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None/>
            </a:pP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dijadikan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abstract class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sekaligus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superclass.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Sedangkan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novel dan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subclass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interface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diimplementasikan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oleh class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pelajaran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novel dan </a:t>
            </a:r>
            <a:r>
              <a:rPr lang="en-GB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</a:t>
            </a:r>
            <a:r>
              <a:rPr lang="en-GB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TampilDaftar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implementasi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hubungan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agregasi</a:t>
            </a:r>
            <a:r>
              <a:rPr lang="en-GB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1198420" y="320870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RANCANGAN ANTARMUKA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355089" y="250297"/>
            <a:ext cx="680316" cy="6639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65;p26">
            <a:extLst>
              <a:ext uri="{FF2B5EF4-FFF2-40B4-BE49-F238E27FC236}">
                <a16:creationId xmlns:a16="http://schemas.microsoft.com/office/drawing/2014/main" id="{15359B82-0658-5CCF-3091-91B06128DE46}"/>
              </a:ext>
            </a:extLst>
          </p:cNvPr>
          <p:cNvSpPr txBox="1">
            <a:spLocks/>
          </p:cNvSpPr>
          <p:nvPr/>
        </p:nvSpPr>
        <p:spPr>
          <a:xfrm>
            <a:off x="5859376" y="1195294"/>
            <a:ext cx="3132224" cy="3214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pertama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awal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program.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ke-2 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menu, 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menu Novel,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Pelajaran. Ketika icon “Novel” yang di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klik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muncul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macam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novel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ke-3 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grpSp>
        <p:nvGrpSpPr>
          <p:cNvPr id="15" name="Google Shape;13778;p64">
            <a:extLst>
              <a:ext uri="{FF2B5EF4-FFF2-40B4-BE49-F238E27FC236}">
                <a16:creationId xmlns:a16="http://schemas.microsoft.com/office/drawing/2014/main" id="{E65ADB76-080B-9646-FDBC-FC6B9405D333}"/>
              </a:ext>
            </a:extLst>
          </p:cNvPr>
          <p:cNvGrpSpPr/>
          <p:nvPr/>
        </p:nvGrpSpPr>
        <p:grpSpPr>
          <a:xfrm>
            <a:off x="537919" y="402078"/>
            <a:ext cx="369133" cy="360411"/>
            <a:chOff x="7582302" y="1499934"/>
            <a:chExt cx="369133" cy="360411"/>
          </a:xfrm>
        </p:grpSpPr>
        <p:sp>
          <p:nvSpPr>
            <p:cNvPr id="16" name="Google Shape;13779;p64">
              <a:extLst>
                <a:ext uri="{FF2B5EF4-FFF2-40B4-BE49-F238E27FC236}">
                  <a16:creationId xmlns:a16="http://schemas.microsoft.com/office/drawing/2014/main" id="{1FDF0A69-1968-F459-7708-98878C1F8A0A}"/>
                </a:ext>
              </a:extLst>
            </p:cNvPr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17" name="Google Shape;13780;p64">
              <a:extLst>
                <a:ext uri="{FF2B5EF4-FFF2-40B4-BE49-F238E27FC236}">
                  <a16:creationId xmlns:a16="http://schemas.microsoft.com/office/drawing/2014/main" id="{AACF9312-B700-AC9A-37AB-3F98535CE897}"/>
                </a:ext>
              </a:extLst>
            </p:cNvPr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18" name="Google Shape;13781;p64">
              <a:extLst>
                <a:ext uri="{FF2B5EF4-FFF2-40B4-BE49-F238E27FC236}">
                  <a16:creationId xmlns:a16="http://schemas.microsoft.com/office/drawing/2014/main" id="{D94548A9-E96C-1061-782D-44A71024C1FA}"/>
                </a:ext>
              </a:extLst>
            </p:cNvPr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19" name="Google Shape;13782;p64">
              <a:extLst>
                <a:ext uri="{FF2B5EF4-FFF2-40B4-BE49-F238E27FC236}">
                  <a16:creationId xmlns:a16="http://schemas.microsoft.com/office/drawing/2014/main" id="{F4EC24AE-061B-BE3F-08CE-978D33FFC2B3}"/>
                </a:ext>
              </a:extLst>
            </p:cNvPr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0" name="Google Shape;13783;p64">
              <a:extLst>
                <a:ext uri="{FF2B5EF4-FFF2-40B4-BE49-F238E27FC236}">
                  <a16:creationId xmlns:a16="http://schemas.microsoft.com/office/drawing/2014/main" id="{24DD3B24-0388-CD0F-9ABE-2BF7A9E2B112}"/>
                </a:ext>
              </a:extLst>
            </p:cNvPr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28CA6F67-C48D-9D23-6B69-94135ED8F40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9367" y="1195294"/>
            <a:ext cx="1600200" cy="346265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A396567-064B-01C3-5B13-F902F628A4D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9476" y="1195294"/>
            <a:ext cx="1619250" cy="35039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3F36DE7-67EA-7862-0EEF-8B53675C119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8636" y="1195294"/>
            <a:ext cx="1621790" cy="3510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6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374620" y="317383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IMPLEMENTASI CODING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FE8CE1-1CBE-41B5-79C5-C3DBCBFBF15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160" y="1461051"/>
            <a:ext cx="3949151" cy="2221397"/>
          </a:xfrm>
          <a:prstGeom prst="rect">
            <a:avLst/>
          </a:prstGeom>
        </p:spPr>
      </p:pic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298420" y="895183"/>
            <a:ext cx="2238046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1600" dirty="0"/>
              <a:t>C</a:t>
            </a:r>
            <a:r>
              <a:rPr lang="en-ID" sz="1600" dirty="0"/>
              <a:t>lass </a:t>
            </a:r>
            <a:r>
              <a:rPr lang="en-ID" sz="1600" dirty="0" err="1"/>
              <a:t>Buku</a:t>
            </a:r>
            <a:r>
              <a:rPr lang="en-ID" sz="1600" dirty="0"/>
              <a:t> (Buku.java)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88C3F3-031E-E9BE-EAFC-A894A9CC6F4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5127" y="895183"/>
            <a:ext cx="4050453" cy="17197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57C737-6E33-0235-F70B-664E7AF0408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5126" y="2614980"/>
            <a:ext cx="4050453" cy="1621740"/>
          </a:xfrm>
          <a:prstGeom prst="rect">
            <a:avLst/>
          </a:prstGeom>
        </p:spPr>
      </p:pic>
      <p:sp>
        <p:nvSpPr>
          <p:cNvPr id="17" name="Google Shape;465;p26">
            <a:extLst>
              <a:ext uri="{FF2B5EF4-FFF2-40B4-BE49-F238E27FC236}">
                <a16:creationId xmlns:a16="http://schemas.microsoft.com/office/drawing/2014/main" id="{45F89583-5940-378E-D503-6D712F51B6A5}"/>
              </a:ext>
            </a:extLst>
          </p:cNvPr>
          <p:cNvSpPr txBox="1">
            <a:spLocks/>
          </p:cNvSpPr>
          <p:nvPr/>
        </p:nvSpPr>
        <p:spPr>
          <a:xfrm>
            <a:off x="441960" y="3795093"/>
            <a:ext cx="4241515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induk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sekaligus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abstract. Di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implementasi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constructor dan getter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abstract method.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656560" y="540224"/>
            <a:ext cx="144656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Novel</a:t>
            </a:r>
          </a:p>
        </p:txBody>
      </p:sp>
      <p:sp>
        <p:nvSpPr>
          <p:cNvPr id="17" name="Google Shape;465;p26">
            <a:extLst>
              <a:ext uri="{FF2B5EF4-FFF2-40B4-BE49-F238E27FC236}">
                <a16:creationId xmlns:a16="http://schemas.microsoft.com/office/drawing/2014/main" id="{45F89583-5940-378E-D503-6D712F51B6A5}"/>
              </a:ext>
            </a:extLst>
          </p:cNvPr>
          <p:cNvSpPr txBox="1">
            <a:spLocks/>
          </p:cNvSpPr>
          <p:nvPr/>
        </p:nvSpPr>
        <p:spPr>
          <a:xfrm>
            <a:off x="656560" y="1051893"/>
            <a:ext cx="2587961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Novel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subclass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Di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novel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menerapkan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prinsip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Polymorphism dan override interface.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3D793-95C6-C805-ACE3-093E313AC9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75789" y="286776"/>
            <a:ext cx="4944312" cy="2284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E4FAB5-6492-57EA-6CC3-7F0629D2136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2"/>
          <a:stretch/>
        </p:blipFill>
        <p:spPr>
          <a:xfrm>
            <a:off x="3475789" y="2571750"/>
            <a:ext cx="4944310" cy="228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8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1;p29">
            <a:extLst>
              <a:ext uri="{FF2B5EF4-FFF2-40B4-BE49-F238E27FC236}">
                <a16:creationId xmlns:a16="http://schemas.microsoft.com/office/drawing/2014/main" id="{2C75D62D-683F-124F-974E-87398D930B1C}"/>
              </a:ext>
            </a:extLst>
          </p:cNvPr>
          <p:cNvSpPr txBox="1">
            <a:spLocks/>
          </p:cNvSpPr>
          <p:nvPr/>
        </p:nvSpPr>
        <p:spPr>
          <a:xfrm>
            <a:off x="656560" y="540224"/>
            <a:ext cx="1446560" cy="453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GB" sz="2000" dirty="0"/>
              <a:t>C</a:t>
            </a:r>
            <a:r>
              <a:rPr lang="en-ID" sz="2000" dirty="0"/>
              <a:t>lass </a:t>
            </a:r>
            <a:r>
              <a:rPr lang="en-ID" sz="2000" dirty="0" err="1"/>
              <a:t>Komik</a:t>
            </a:r>
            <a:endParaRPr lang="en-ID" sz="2000" dirty="0"/>
          </a:p>
        </p:txBody>
      </p:sp>
      <p:sp>
        <p:nvSpPr>
          <p:cNvPr id="17" name="Google Shape;465;p26">
            <a:extLst>
              <a:ext uri="{FF2B5EF4-FFF2-40B4-BE49-F238E27FC236}">
                <a16:creationId xmlns:a16="http://schemas.microsoft.com/office/drawing/2014/main" id="{45F89583-5940-378E-D503-6D712F51B6A5}"/>
              </a:ext>
            </a:extLst>
          </p:cNvPr>
          <p:cNvSpPr txBox="1">
            <a:spLocks/>
          </p:cNvSpPr>
          <p:nvPr/>
        </p:nvSpPr>
        <p:spPr>
          <a:xfrm>
            <a:off x="656560" y="1051893"/>
            <a:ext cx="2587961" cy="1122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42900" lvl="0" indent="-342900">
              <a:lnSpc>
                <a:spcPct val="150000"/>
              </a:lnSpc>
              <a:buFont typeface="Times New Roman" panose="02020603050405020304" pitchFamily="18" charset="0"/>
              <a:buChar char="-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subclass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Di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komik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menerapkan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prinsip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Polymorphism dan override interface.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Livvic Light"/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7E921-B7C5-5C38-2215-6EAFF538D0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87984" y="270510"/>
            <a:ext cx="4853143" cy="2228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C5C6DD-3FD7-CBB7-FE78-F32C6D17037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556"/>
          <a:stretch/>
        </p:blipFill>
        <p:spPr>
          <a:xfrm>
            <a:off x="3787984" y="2499360"/>
            <a:ext cx="4853143" cy="241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13634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643</Words>
  <Application>Microsoft Office PowerPoint</Application>
  <PresentationFormat>On-screen Show (16:9)</PresentationFormat>
  <Paragraphs>66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Advent Pro SemiBold</vt:lpstr>
      <vt:lpstr>Arial</vt:lpstr>
      <vt:lpstr>Calibri</vt:lpstr>
      <vt:lpstr>Fira Sans Condensed Medium</vt:lpstr>
      <vt:lpstr>Fira Sans Extra Condensed Medium</vt:lpstr>
      <vt:lpstr>Livvic Light</vt:lpstr>
      <vt:lpstr>Maven Pro</vt:lpstr>
      <vt:lpstr>Nunito Light</vt:lpstr>
      <vt:lpstr>Share Tech</vt:lpstr>
      <vt:lpstr>Times New Roman</vt:lpstr>
      <vt:lpstr>Wingdings</vt:lpstr>
      <vt:lpstr>Data Science Consulting by Slidesgo</vt:lpstr>
      <vt:lpstr>PEMROGRAMAN BERORIENTASI OBJEK Program Pendataan Buku</vt:lpstr>
      <vt:lpstr>MATERI PRESENTASI : </vt:lpstr>
      <vt:lpstr>DESKRIPSI APLIKASI</vt:lpstr>
      <vt:lpstr>ALUR KERJA APLIKASI</vt:lpstr>
      <vt:lpstr>DIAGRAM CLASS</vt:lpstr>
      <vt:lpstr>RANCANGAN ANTARMUKA</vt:lpstr>
      <vt:lpstr>IMPLEMENTASI 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HASIL LUARAN</vt:lpstr>
      <vt:lpstr>HASIL LUARAN</vt:lpstr>
      <vt:lpstr>HASIL LUARAN</vt:lpstr>
      <vt:lpstr>Screenshot Github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PEMROGRAMAN BERORIENTASI OBJEK</dc:title>
  <dc:creator>Asus</dc:creator>
  <cp:lastModifiedBy>Diva Ardelia</cp:lastModifiedBy>
  <cp:revision>9</cp:revision>
  <dcterms:modified xsi:type="dcterms:W3CDTF">2023-01-07T07:35:25Z</dcterms:modified>
</cp:coreProperties>
</file>